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56" r:id="rId3"/>
    <p:sldId id="259" r:id="rId4"/>
    <p:sldId id="258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30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08:40.5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0 105 0,'49'-25'16,"-24"0"-16,0 25 16,24-24-1,-24 24 1,24 0 0,-24-25-16,-1 25 31,1 0-16,0 0 1,-1 0-16,50 0 16,-24 0-1,48 0-15,50 25 16,-24-1-16,24 1 16,-25 0-16,-24-1 15,-26-24 1,-48 0 124,0 0 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26:12.719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0 137 0,'24'0'15,"1"0"48,0 0-47,-1 0-1,1-25 32,0 25-16,24-25 1,-24 1-1,-1 24 31,1 0-46,0 0 31,-1 0 15,1 0-30,-1 0-17,1 0 1,0-25-1,-1 25 64,1 0-79,0-24 31,-1 24 0,1 0 0,0 0 16,-1 0-31,1 0 46,0 0-62,-1 0 47,1 0-31,0 0-1,-1 0 17,1 0-17,0 0 32,-1 0-47,1 0 16,0 0 15,-1 0 0,1 0 1,24 24-1,-24-24 16,0 0-16,-1 0-15,1 0 62,0 0-78,24 25 47,-24-25-16,-1 0-16,1 0 17,0 0 15,-1 0-32,1 0 1,0 24-1,-1-24 79,1 0-78,0 0 15,-1 0 16,1 0-31,0 0 15,-1 0-31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33:03.718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831 0 0,'-24'25'47,"-1"-25"0,0 0-16,1 0-15,24 24-16,-25-24 31,0 0-15,1 0 15,-1 0-15,0 0 15,-49 0-16,-24 0 1,-1-24-16,25 24 16,-24-25-16,24 25 15,49 0-15,0 0 78,1 0-31,24 49 110,0 1-157,0 24 15,0 0-15,0-25 16,0 0-16,0 25 15,0-49-15,0 24 16,0-24-16,0-1 31,0 1-31,24 0 16,1 24 0,0 25-1,-25-25 1,24 1-1,-24-1-15,0 0 16,0 1-16,0-1 16,25-24-16,-25 24 15,0-24 1,25 24 31,-1-24 31,-24-1-62,25 26-1,-25-26-15,0 1 31,0 24 32,25-49-16,-1 0-47,1 0 15,24 0 17,-24 0-17,24-24 17,-24 24-17,24 0-15,0-25 16,-24 25 31,0 0-47,-1 0 15,1 0 17,0 0-17,24-25 1,-24 25-1,-1 0 17,1 0-17,-25-24-15,25 24 32,-1 0-32,1-25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33:06.414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875 0 0,'-25'0'15,"0"0"1,1 25-16,-1-25 15,0 0 1,1 25 0,-1-25-1,-49 0-15,49 24 16,-49-24 0,50 25-16,-1-25 31,0 0-31,-24 0 31,25 0-15,-1 0-1,0 0-15,1 25 16,-1-25 0,0 0-1,1 0-15,-1 24 31,0-24 1,1 0-1,-1 0-15,0 0 15,1 0 16,-1 0-32,25 25 1,0 0 156,0 73-172,-25 1 15,1-25-15,24 24 16,0 1-16,0-25 16,0-25-16,0 25 15,0-24 1,0-26 0,0 1 30,0 0-30,0-1 15,0 1-31,0 24 16,0-24 0,0 0-16,24-1 46,1-24-14,0 25-17,-1-25 1,1 25 0,0-25 15,-1 0-16,1 0 1,0 0 0,-1 0-16,1 0 15,24 0 1,-24 0 15,0 0-31,-1 0 16,1-25-1,-1 25 17,1 0-17,0 0 1,-1 0 0,1 0-16,0 0 15,-1 0 1,1 0-1,0 0 1,-1 0-16,1 0 16,0 0-1,-1 0-15,50 0 16,-49 0 15,0 0-15,-1 0 31,1 0-32,0 0 17,-1 0 14,1 0 17,0 0-32,-1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34:57.190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0 272 0,'25'0'16,"-1"0"-16,26-25 15,-26 25 1,1-24 0,0 24-1,-1 0-15,26-25 16,-26 25-1,1 0 1,49 0 0,-49-25-1,-1 25 1,1 0-16,24-24 16,-24 24-1,0 0 1,24 0 15,-24 0 0,-1 0-15,1-25 0,0 25 15,-1 0-16,26-24 1,-26 24 15,1 0 1,24-25-32,-24 25 31,-1 0-16,1 0 1,0 0 0,-1 0-1,1 0 48,0 0-48,-1 0 1,1 0 0,0 0-16,-1 0 47,1 0-47,0 0 15,24 0 1,-24 0-1,-1 0 1,1 0 15,0 0 16,-1 0-31,1 0 31,0 0-32,-1 0 17,1 0-32,0 0 15,-1 0-15,1 0 31,0 25-15,-1-25 15,1 0-31,0 0 16,-1 0 0,26 24-1,-26-24 1,26 25-1,-26-25-15,50 24 16,-49-24 0,24 0-1,-24 0 1,0 0-16,24 25 31,25-25-15,-50 25 15,1-25-15,0 0-16,-1 0 15,1 0 1,0 24-16,-1-24 31,1 0-31,0 0 16,-1 0-1,1 0-15,0 0 16,24 0 0,0 0-16,1 0 15,-26 0-15,50 0 16,0 0-16,-24 0 16,-1 0-16,-24 0 15,24 0-15,-24 0 16,-1 0-1,1 0 1,0 0-16,-1 0 16,1 0-1,0 0 1,-1-24-16,26 24 16,-26 0-16,26-25 15,-1 25-15,0 0 16,0 0-16,1 0 15,-26 0-15,26 0 16,-26-25-16,26 25 16,-1-24-1,-24 24 1,49 0 0,-25-25-16,-24 25 15,49-24 1,0 24-1,-50-25-15,1 25 16,0 0 0,-1 0-1,1 0 17,24 0-17,25 0-15,25 0 16,0 0-16,-1 0 15,50 0-15,0 0 16,0 0 0,-25 0-16,-24 0 15,-50 0-15,1 0 78,-1 0-46,-24 0 15,-1 0-32,1 0 1,49 0-1,-49 0-15,24 0 16,-24 0-16,49 0 16,0 0-16,-50 0 15,50 0-15,-24 0 16,-1 0-16,0 0 16,-24 0 46,-1 0-31,1 0-15,-25 25 93,-25-1-93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35:01.342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98 0,'25'0'47,"-1"0"-32,26 0 1,-26 0-1,1 0-15,49 0 16,-50 0 0,26 0-1,-1-25-15,-24 25 32,-1 0-32,1 0 15,0-25-15,-1 25 31,1 0-31,0 0 32,24 0-32,-24 0 15,-1 0 1,26 0-16,-26 0 16,1 0-1,0 0 1,-1 0-16,1 0 47,49 0-47,-25 0 15,1 0 1,-26 0 0,26 0-16,-26 0 15,1 0 1,0 0-1,24 0-15,-24 0 16,-1 0 0,1 0-1,0 0-15,49 0 16,-50 0 15,1 0-15,-1 0-1,1 0-15,0 0 47,-1 0-31,1 0 0,0 0-16,-1 0 46,1 0-46,0 0 32,-1 0-17,26 0 1,-26 0 15,1 0-15,24 0-1,-24 0 17,0 0-32,-1 0 31,1 0 0,0 0-31,-1 0 47,1 0-31,0 0 62,-1 0-47,1 0 0,0 0-15,-1 0 0,1 0 124,0 0-140,-1 0 16,1 0 31,0 0-16,-1 0 16,1 0-32,0 0 79,-1 0-78,1 0-16,0 0 31,-1 0-15,1 0 46,0 0-46,-1 0-1,1 0 1,0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45:11.077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0 116 0,'24'-24'0,"1"24"94,0 0-78,-1 0-1,1 0 1,0-25 0,-1 25-1,1 0 1,0 0-1,-1-25 1,1 25 47,0 0-63,-1 0 15,1 0 16,0 0-31,-1 0 32,1 0-17,0 0-15,-1 0 32,1 0-17,0 0 1,-1 0-1,1 0-15,0 0 32,24 0-17,-24 0 1,-1 0 0,1-24-16,0 24 15,-1 0 1,1 0-1,0 0 1,-1 0 0,1 0 15,0 0-15,-1 0 15,1 0-16,0 0 1,-1 0 0,1 0-1,0 0 17,-1 0-17,1 0-15,0 0 31,-1 0 16,1 0-15,0 0 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45:12.662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98 0,'24'0'16,"1"-24"-16,24-1 16,-24 25-1,24-25 1,25 25-1,-49 0 17,0 0-17,-1 0 1,26-24 0,24 24 15,-50 0 0,1 0 47,0 0-62,-1 0 93,1 0-46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46:47.957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0 123 0,'25'0'31,"0"0"-31,-1 0 16,1 0-16,24-24 31,1-1-16,24 25 17,-50-25-17,26 25-15,48 0 16,26 0-16,48 25 16,1 0-16,24-25 15,-24 0-15,-50 0 16,0 0-16,25 0 15,-98 0-15,-1 0 47,-24 0-31,-1 0 15,1 0-31,0 0 31,-1 0 32,1 0-32,0 0-31,24-25 16,0 25-1,25 0-15,49 0 16,25 0-16,-24-25 16,-26 1-16,-24 24 15,-49-25-15,-50 25 157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48:20.701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740 3084 0,'0'-25'31,"25"1"-15,-1 24 0,1 0-1,-1 0 1,1 0-1,0 0 1,-1-25 0,1 25-1,0 0 1,-1 0 0,1-25-1,0 25 32,-1 0-31,1 0-16,0 0 31,-1 0-15,1 0-1,24 0-15,-24 25 16,49 0-1,-25-25-15,1 24 16,-1-24 0,-49 25-16,49 0 31,-24-25-15,0 0-16,24 0 15,-24 0 1,24 24-1,25-24 1,-74 25-16,74 0 16,-49-1-1,24-24-15,0 0 16,1 0 0,-1 0-16,-24 25 15,24-25-15,0 25 16,-24-25-1,-1 0 1,1 0 31,0 0-31,-1 0-16,26 24 15,-50 1 1,24-25-16,1 25 15,0-1-15,-1-24 16,1 25-16,24 24 16,-24 1-16,0-50 15,-1 24-15,-24 1 16,25-25-16,0 24 16,-1 1-1,1 0 63,0-25-62,-1 49-16,1 0 16,0-24-16,24 49 15,-24 0 1,-1-25-16,1 1 15,0-1-15,-1 25 16,-24-25-16,25-24 16,-25 24-16,25 1 15,-25-1 1,0-24 15,0-1-15,0 50-1,0-24 1,0-1 0,0 0-16,0-24 15,0 24-15,0-24 16,0 24-16,0 1 16,0-26-16,0 25 15,0 25 1,0-49-1,-25 24 1,0-24-16,25 0 16,-24-1-1,24 1 79,-25 0-63,0-1 16,1-24-31,-26 25-16,26 0 15,-1-1-15,0 1 16,-24 0 15,0-1 1,24-24 30,0 0-15,1 0-47,24 25 16,-25-25 46,0 25-46,1-25 46,-1 0-31,0 0 32,25 24-47,-24-24 77,-1 0-77,0 25-16,1 0 125,-1-25-31,0 0 31,-123 0-110,1 0 1,-26 0-16,25 0 16,99 0-1,-1 0 141,-24 0-140,0 0-16,-49 0 16,0 0-1,24 0-15,25 0 94,-25 0-78,25 0-16,-49 0 15,25 0-15,24 0 16,24 0-16,1 0 47,24 24 62,1-24-93,-50 0-1,-25 0-15,50 0 16,-25 0-16,24 0 297,50 25-266,-24-25 32,-1 0-16,74 0 249,-24 0-249,0 0-47,-1 0 16,1 0 15,0 0 0,-1 0 1,1-25-17,0 25 48,-1 0-48,1 0 1,0 0 0,-1 0-1,1 0 17,24 0-17,-24 0 79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48:32.581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0 247 0,'24'0'78,"1"0"-62,0 0-1,-1 0 1,1 0 0,0 0-16,-1 25 15,1-1-15,0 26 16,-1-26-1,1 1-15,-25 24 16,25-24-16,-1-25 16,-24 49-16,25 1 15,0-26 17,-1-24 61,1 0-77,0 0 109,-1 0 0,1 0-109,0 0 30,-1 0-14,1 0 30,0 0-46,-1 0 15</inkml:trace>
  <inkml:trace contextRef="#ctx0" brushRef="#br0" timeOffset="1616">74 247 0,'49'-25'62,"-24"25"-30,-1 0-17,26 0 1,-26 0 15,-24-24-31,25 24 16,0-25-1,-1 25 1,1-25 0,0 25 15,-1 0-31,26-24 62,-26-1-46,1 25 15,0-25 16,-1 25-31,26 0-1,-50-24 1,24 24 0,1 0-1,0-25 1,24 0 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10:15.145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25 0,'0'-25'94,"25"25"-16,-1 0-62,50 0 15,-49 0-15,24 0-1,0 0-15,1 0 16,24 0-16,0 25 16,-25-25-16,25 25 15,0-25-15,-49 0 16,-1 0-16,1 0 31,0 0-31,-1 0 16,1 0-1,0 0 1,-1 0 0,1 0 15,0 0-15,-1 0-16,1 0 15,0 0 1,-1 0 46,1 0-46,0 0-16,24 0 16,0 0-16,1 0 15,-1 0-15,25 0 16,-49 0-1,-1 0 95,1 0-110,0 0 15,24 0 1,25 0-16,0 0 16,-25 0-16,25 0 15,-25 0-15,-24 0 16,0 0 62,24 0-47,-24 0 63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48:48.430"/>
    </inkml:context>
    <inkml:brush xml:id="br0">
      <inkml:brushProperty name="width" value="0.15875" units="cm"/>
      <inkml:brushProperty name="height" value="0.15875" units="cm"/>
      <inkml:brushProperty name="color" value="#3165BB"/>
      <inkml:brushProperty name="fitToCurve" value="1"/>
    </inkml:brush>
  </inkml:definitions>
  <inkml:trace contextRef="#ctx0" brushRef="#br0">543 30 0,'24'0'0,"1"-25"16,0 25-1,-1 0-15,1 0 16,49 0 0,-25 0-1,25 0 1,-24 0-16,-1 0 15,25 0-15,0 25 16,-25-25-16,25 24 16,25-24-16,-25 25 15,-25 0-15,50-25 16,-25 24-16,-50-24 16,26 0-16,-1 0 15,-24 0 1,-1 0 15,26 0-15,-1 0-16,0 0 15,-24 0-15,49 0 16,0 25-16,-25-25 16,25 25-16,0-1 15,0-24-15,-49 25 16,24-25-16,-24 0 15,0 0 17,-1 0-32,1 0 15,0 0 1,-1 0 0,1 25-16,24-1 15,25 1-15,25 0 16,-25-25-16,24 24 15,1 50-15,-25-74 16,0 25-16,25 24 16,-25-24-16,-25 0 15,0-1-15,1 1 16,-26 0-16,26-1 16,-1-24-1,-24 0-15,24 25 31,-24 0-15,-1-1-16,25-24 16,-24 25-16,24 0 15,1-1-15,-1 1 16,-24-1-16,24 1 16,-24 24-16,24 1 15,-24-1-15,-1-24 16,1-1-16,0 26 15,-1-1-15,1-24 16,-25-1-16,25 26 16,-1-50-16,1 24 15,-25 26-15,0-26 16,0 1-16,0 0 16,0 24-16,0-24 15,0 24 1,0 0-16,0-24 15,0 49 1,0 0 0,0-49-16,0-1 31,0 1-31,0 0 16,0-1-1,0 1-15,0 24 16,0-24-16,0 0 15,-25 24 17,1-25-17,-1 1 1,0 24-16,1-49 16,24 25-16,-25 0 15,-24-1-15,24 1 16,0 0-1,1-25 1,-26 24 0,26 1-1,-26 0 1,-24-1 0,25 1-1,24-25-15,-24 0 16,0 25-16,24-25 15,-49 24 1,0-24 0,50 25-1,-50-25 1,24 0 0,1 0-1,24 0 1,1 0-16,-75 0 140,-24 0-140,-50 0 16,0-25-16,1 1 16,49-26-16,-25 26 15,-25-1-15,50 0 16,24 1-16,25-1 16,49 25 77,1 0-77,-1 0-16,0 0 31,-49 25-15,0-1-16,-24 1 15,-1-25-15,0 0 16,1 25-16,24-25 16,-25 0-16,1 0 15,48 0-15,1 0 16,-25 24 62,49-24-78,-49 0 16,-24 0-1,-1 0-15,50 0 0,-25 0 16,-25 0-16,50 0 16,-1 0-1,26 25 48,-26-25-48,1 25 1,25-25-16,-26 24 125,75-24 172,0 0-282,24 0 1,-25 25-16,1 0 16,-25 24-16,25-24 15,-1-1-15,1 26 16,-25-26-16,25 1 16,-1 24-1,1-24-15,0 0 78,-25-1-62,0 1 0,0-50 171,0-49-187,-25 0 16,0 0-16,-24 25 15,24-25-15,1 0 16,-1 0 0,0 25-16,1-1 31,24 26 63,24 24 77,1 0-139,0 0-17,-1-25-15,1 25 32,0 0-32,-1-25 15,1 25 1,0 0-1,-1-24 1,1 24 0,0 0-1,-1-25 1,1 25-16,24-25 16,1 1-16,-26 24 31,1-25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51:22.7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1924 29 0,'25'0'31,"24"-24"-31,0 24 16,-24 0-16,49 0 16,25 0-16,-50 0 15,49 0-15,1 0 16,0 0-16,-1 24 15,26 1-15,-26-1 16,26 1-16,24 0 16,-50-1-16,-24 1 15,25-25-15,-25 25 16,0-1-16,-25 1 16,25 0-16,0-1 15,0-24-15,-25 25 16,25 0-16,0 24 15,0-24-15,-24-1 16,24 26-16,-25-26 16,0 1-16,-24 0 15,24-1-15,-24 1 16,0 0-16,-1-1 16,1 1-1,-25 0 16,0-1-15,0 1-16,0 49 16,0-25-1,0 1 1,0-1-16,0-24 16,0 24-16,0 0 15,0 1 1,0-26-16,-25 1 15,25 24-15,-24-24 16,24-1-16,0 1 16,-25 24-1,0-24 126,-24 0-141,0-1 16,-25 1-16,0 24 15,0 1-15,0-26 16,0 1-16,0 0 15,0-1-15,0 1 16,49 0-16,0-1 16,-24-24-16,49 25 15,-49-25 32,24 0 16,-49 25-48,-24-25-15,24 0 16,-25 24-16,0-24 16,1 25-16,-26-25 15,26 0-15,24 0 16,0 0-16,24 0 15,-48 25 142,24-25-157,-99 0 15,25 0-15,0 0 16,-24 24-16,24-24 16,-25 0-16,50 0 15,-1 0-15,50 0 16,25 0-16,24 25 78,-24-25-78,-25 25 16,25-25-1,-50 0-15,1 0 16,-1 24-16,25-24 15,0 0-15,0 25 16,25 0-16,24-25 16,-49 24 77,25-24-93,24 25 16,-24 0-16,-1-1 16,26 1-1,-1 0-15,0-25 16,50 24 250,49 1-251,0 0-15,0-1 16,-25 26-16,25-1 15,-24-49-15,24 49 16,-50-24-16,50 24 16,-24-24-16,-26 0 15,-48-25 173,-1-25-188,-24 0 15,24 1 1,0-1-16,25 0 16,-24-24-1,-1 0-15,0-1 16,1 26-16,-1-26 16,25 1-16,0 24 15,-25 1 1,1-1-16,-1 0 15,0 1 1,1 24 62,24-25-47,-25 25-15,0 0 0,1-25-16,-1 25 15,0 0 1,1 0 15,-1 0-15,50 0 124,-1-24-140,1-1 16,0 25 0,24 0-16,0-25 15,-24 25-15,24 0 0,1 0 16,-26 0 0,1-24-16,0 24 15,24 0 1,0-25-16,-49 0 15,50 25-15,-1-24 16,-24-1-16,24 25 16,0-25-16,-24 1 15,24 24 1,-73 0 187,-1 49-203,25-24 16,-25 24-16,-24 25 15,24 0-15,1-49 16,-1 49-16,0 0 16,1-25-16,24-24 15,-25 24-15,0 0 16,1-49-16,24 25 15,0 0 251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51:29.9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0,'24'0'31,"1"0"0,49 0-31,-25 0 16,75 25-16,23 0 15,26-1-15,0 1 16,-1 0-16,1 49 16,-50-50-16,25 1 15,-24 0-15,-26-1 16,-24-24-16,-49 0 15,24 25 79,25 0-94,25-1 16,73 1-16,1 0 15,-50-1-15,-24 1 16,0-1-16,-1 1 16,1 0-16,-25-1 15,24 1-15,-24-25 16,-24 25 78,-26-25-79,75 24-15,49 50 16,25-24-16,-1-1 16,-24 50-16,0-50 15,-25 25-15,25 0 16,0-25-16,-49 1 15,-50-1-15,1 0 16,-50 1-16,24-26 16,-24 26-16,25-1 15,-25 25 17,25 0-17,-25-49 1,0 24-16,0 0 15,0-24-15,0 24 16,0 0-16,0-24 16,-25 24-1,25-24-15,-25 0 16,1 24-16,-1-24 16,0-1-16,25 26 15,-24-1-15,-1-49 16,0 25-16,25-1 15,-24-24-15,-1 25 16,0 24-16,1-24 16,-26-25-16,1 25 15,0-25-15,-25 24 16,0 1-16,25 0 16,24-1-16,-24 1 15,-1 0-15,26-25 16,-1 0-16,0 24 15,1-24-15,-1 25 16,0-25-16,1 0 16,-26 0-16,1 25 15,-25-25-15,0 0 16,25 0-16,-25 0 16,24 0-16,1 0 15,-25 0-15,0 0 16,25 0-1,-50 0-15,0 0 16,1-25-16,-1 25 16,50-25-16,-50 1 15,1 24-15,24 0 16,24-25-16,1 25 16,0-25-16,24 25 15,-24 0-15,-25-24 16,24-1-16,-24 25 15,25-25-15,24 25 16,-24 0 0,0 0-16,24-24 15,-24 24-15,24-25 78,-49 25-15,-49-25-47,-74-49-16,24 50 15,99-1-15,0 0 16,25 1-16,-1-1 15,26 25-15,-26 0 16,1-25-16,24 25 188,-49 0-188,-49 0 15,-50 0-15,1 0 16,73 0-16,124 0 297,24 25-282,25 49-15,0-25 16,-25 1-16,25 24 16,0-25-16,-24-24 15,24 24-15,-50 0 16,26 1-16,-26-26 15,1-24 173,-50 0-157,1-24-15,-26-26-16,50 1 15,-24 24-15,-1-24 16,-24 0-16,24-25 16,-24 49-16,24-24 15,0-1-15,1 26 16,-1 24 0,25-25 15,-25 25 31,1 0-30,-1 0 46,25-25 125,49 1-203,25 24 15,25-25-15,-25 0 16,25 1-16,-1 24 16,1-25-16,-74 25 15,-1-25 1,1 25 15,0 0-15,-1 0 15,1-24-15,-25 73 234,-49 25-250,-1-25 15,26 1-15,-1-1 16,25-24-16,-25 24 16,1 0-16,-1 1 15,0-26 188,1 1-171,24 24-17,-25-24-15,0 24 16,1-24 78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57:23.44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445 0 0,'-24'0'63,"-1"0"-32,0 25-16,1-25 1,-26 0 15,26 0 1,-1 25-32,0-25 171,1 24-171,-1 50 16,0 0-16,-24-24 16,0-1-16,24 0 15,0 1-15,25-26 16,0 1 109,0 0-109,0-1-16,0 1 15,25 0-15,0 49 16,-25-50-1,0 1-15,24 0 16,1-1 15,0-24 16,-1 0-31,1 0-1,0 0 32,-1 0-15,1 0-17,-25-24-15,25 24 31,-1 0-31,1 0 16,0 0 0,-1 0 15,1 0 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57:27.14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381 0 0,'-25'0'312,"1"0"-281,-1 25-15,0-1-16,1 1 16,24 0-16,-50-1 15,26 1-15,24 0 16,-25-1 31,0 26 31,1-1-63,24-24-15,-25-1 16,25 26-16,-25-1 16,25 25 109,-24 0-110,24 0-15,-25-49 16,25 24-16,0-24 16,0 24-16,0 0 15,0-24 63,0 49-62,0-50-16,0 26 16,25-1-16,-25-24 15,24 24-15,-24-24 16,25-25-1,0 24 17,-25 1-1,24 0-31,1 24 16,0 0-16,-1-24 15,1 24 1,-25 1-16,25-50 15,-1 24-15,1 1 16,0-25 47,-1 0-48,1 0 32,0 0-31,-1 0 15,1 0 94,0 0-94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10:17.242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50 0,'25'0'15,"0"0"1,-1 0 0,1 0 15,0 0-16,-1 0 1,1 0-16,0 0 16,24 0-16,25 0 15,-25 0-15,50 0 16,-1 24-16,-24 1 16,25 0-16,-50-25 15,1 0-15,-26 0 63,1 0-48,0 0 1,-1 0 31,1 0-16,0 0-15,-1 0-1,26-25-15,-26 25 16,26 0-16,-26-25 16,1 25-16,24 0 15,-24 0 32,0-24-47,-1 24 31,1 0-31,24 0 16,25 0-16,-24-25 16,24 25-16,-25 0 15,-24 0-15,24-25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10:21.768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851 556 0,'-25'24'94,"-24"1"-78,24 0 15,0-25-15,1 0-16,-1 0 31,0 24-31,1 1 31,-1-25-15,0 25-1,1-25 1,-26 0 0,26 24 46,-1-24-31,0 25 1,1-25-1,-1 0-16,-24 0 1,24 0 0,-24-25 15,0 1 16,24 24-32,0-25 1,-24 0-16,24-24 16,1 49-1,-26-25 32,50 1-16,0-1 1,0 0-17,0 1 1,0-1 0,0 0-1,0 1-15,0-1 16,0 0-1,0 1-15,0-26 16,0 1 0,25 49-16,0-25 31,-25 1 0,24-1 0,1 25-15,0 0 0,-1 0 15,1-25-15,0 1-1,24-1 1,-24 25-1,-1 0-15,1 0 47,24-25-47,0 1 32,-24 24-17,-25-25 1,25 25 15,-1 0 0,1 0-15,0 0 0,-1 0-16,1 0 15,0 0 16,-1 0 1,1 0-17,49 0 1,0 0-16,-25 25 16,25-1-16,0 1 15,0 0-15,-49-1 31,0 1 63,-1-25-47,-24 74-31,0-25-16,0 1 15,-24-1-15,24-24 16,-25-1-16,25 26 16,0-1-1,-25-24 48,1-25-63,-1 24 15,0 1 17,1-25-17,-1 0 32,0 0-31,1 25-1,-26-1 17,26-24-17,24 25 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12:08.568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80 0,'0'-25'47,"24"25"-1,1 0-46,0 0 32,-1 0-32,1 0 15,-1-24 1,1 24 0,0 0 15,-1 0-31,-24-25 15,25 25 1,0 0 0,-1 0-16,1 0 62,0 0-62,24 0 16,0 0-16,1 0 15,48 0-15,1 25 16,0-25-16,-50 0 16,25 0-16,-25 0 15,-24 0-15,0 0 63,-1 0-63,1 0 31,0 0 0,-1 0-31,1 0 32,0 0-17,-1 0 63,1 0-62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13:53.888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0 0,'25'0'156,"24"74"-141,0 0-15,1 0 16,-1 25-16,0-25 16,-24-25-16,24 25 15,0 0-15,-24-24 16,0-26-16,-25 26 187,0 24-171,0-25-16,0 25 16,24 0-16,-24 0 15,0 0-15,0 0 16,0-25-16,0 0 16,0 1-16,0 24 203,0-50-203,-24 26 15,-1-1 1,0 0-16,1 1 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13:56.008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422 0 0,'-25'0'172,"-24"74"-156,24 0-1,-49 25-15,25-25 16,-1-25-16,1 25 16,0 0-16,24-25 15,0-49-15,25 74 110,0-49-110,0 24 15,0 1-15,0-26 16,0 26-16,25-1 16,-25 0-16,25 1 15,-25-1-15,24-25 16,-24 26-16,0-1 15,25-24-15,0 49 16,-25-50 0,24-24 31,1 25-16,0 0-16,-25-1-15,24-24 16,1 25-16,-25 24 16,25-49-1,-1 25-15,1 24 16,-25-24 0,25 0-1,-1-1 32,1-24-16,0 0 141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14:01.056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0 155 0,'49'-50'78,"-24"50"-78,0-24 0,24 24 16,-24-25 15,-1 25-16,1 0 1,0 0-16,-1-25 31,1 25-15,24 0-16,1-24 16,-26 24-1,1 0 16,0 0-15,-1 0 0,1 0-1,0 0 1,24 0 0,-24 0 30,49 0-30,-74 24 0,24-24-1,1 0 1,0 0-16,-1 0 31,1 0-31,0 0 16,-1 0-1,1 0-15,0 0 16,-1 0 0,1 0-1,0 0-15,-1 0 16,1 0 15,0 0-31,-1 0 31,1 0-15,24 0-16,-24 0 16,0 0-1,-1 0 1,1 0-16,0 0 47,-1 0-32,1 0 1,-1 0 0,1 0-16,0 0 15,-1 0 1,1 0 0,49 0-1,-49 0 1,-1 0 15,1 0-31,0 0 63,49 0-63,-25 0 15,-24 0 1,24 0-1,-24 0 1,-1 0 0,1 0 15,0 0-31,-1 0 16,1 0-1,0 0 1,-1 0-1,1 0 1,0 0 0,-1 0-1,1 0 32,0 0-31,-1 0-1,1 0 17,0 0 15,-1 0-47,1 0 46,24 0-30,-24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9-01T14:20:57.271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 contextRef="#ctx0" brushRef="#br0">0 0 0,'26'0'297,"-1"0"-250,1 0 0,-1 0 0,0 0 31,1 0-47,-1 0 126,1 0-95,-1 0-46,26 0-1,25 0-15,26 0 16,-26 25-16,0 1 16,26-1-16,-26-25 15,-51 0-15,1 26 16,24-26 187,27 25-187,24-25-16,1 25 15,-26-25-15,0 0 16,0 0-16,-25 0 15,0 0-15,-26 0 172,26 0-172,0 0 16,0 0-16,25 0 16,0 0-1,0 0-15,1 0 16,-1 0-16,-25 0 15,-1 0-15,-24 0 16,-1 0 47,1 0-48,-1 0-15,0 0 16,1 0-1,-1 0 1,51 0-16,-50 0 16,25 0-16,-26 0 15,51 0-15,-25 0 16,-26 0-16,26 0 16,-25 0-16,-1 0 15,0 0 1,1 0-1,25 0 1,-26 0 0,26 0-1,-26-25-15,1 25 16,50 0 0,-51 0-1,1-25-15,-1 25 16,0 0-1,1 0 1,-1 0 0,26 0-16,0 0 15,-26 0-15,51 0 16,1 0-16,-1 0 16,0 0-16,0 0 15,-50 0-15,24 0 16,-24 0 46,50 0-46,-25 0 0,0 0-16,25 0 15,-25 0-15,25 0 16,0 0-16,-25 0 15,0 0-15,-26 0 32,0 0 30,52 0-62,-27 0 16,1 0-16,-25 0 15,24-26-15,1 26 16,-25 0-16,24 0 16,1 0-16,25-25 109,-25 25-109,25 0 16,1 0-16,-27 0 15,27 0-15,24 0 16,-50 0-16,-26 0 16,1 0 218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2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0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24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6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2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4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7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2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1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6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3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3E6DF-B275-49B2-9FBF-552465EBC12D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C387-0912-476F-ACE6-144A19A7F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8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12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14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16.xml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customXml" Target="../ink/ink19.xml"/><Relationship Id="rId4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customXml" Target="../ink/ink22.xml"/><Relationship Id="rId4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customXml" Target="../ink/ink24.xml"/><Relationship Id="rId4" Type="http://schemas.openxmlformats.org/officeDocument/2006/relationships/image" Target="../media/image61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2.xml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7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1B8F8BA-B41E-4CF6-9908-A48DC3A9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2251"/>
            <a:ext cx="9144000" cy="2387600"/>
          </a:xfrm>
        </p:spPr>
        <p:txBody>
          <a:bodyPr/>
          <a:lstStyle/>
          <a:p>
            <a:r>
              <a:rPr lang="ko-KR" altLang="en-US" dirty="0"/>
              <a:t>웹 콘텐츠 프로그래밍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172F184B-AAAC-43F9-A7A5-E7E1ECC0B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04205"/>
            <a:ext cx="9144000" cy="597100"/>
          </a:xfrm>
        </p:spPr>
        <p:txBody>
          <a:bodyPr/>
          <a:lstStyle/>
          <a:p>
            <a:r>
              <a:rPr lang="en-US" altLang="ko-KR" dirty="0"/>
              <a:t>201840210 </a:t>
            </a:r>
            <a:r>
              <a:rPr lang="ko-KR" altLang="en-US" dirty="0"/>
              <a:t>김효정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4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223" r="21432" b="44465"/>
          <a:stretch/>
        </p:blipFill>
        <p:spPr>
          <a:xfrm>
            <a:off x="914399" y="248574"/>
            <a:ext cx="10557807" cy="55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2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5193791"/>
            <a:ext cx="10515600" cy="15318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Php </a:t>
            </a:r>
            <a:r>
              <a:rPr lang="ko-KR" altLang="en-US" dirty="0"/>
              <a:t>서버를 실행하기 위해 </a:t>
            </a:r>
            <a:r>
              <a:rPr lang="en-US" altLang="ko-KR" dirty="0"/>
              <a:t>‘php –s localhost:8000’</a:t>
            </a:r>
            <a:r>
              <a:rPr lang="ko-KR" altLang="en-US" dirty="0"/>
              <a:t>를 적어줍니다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050" dirty="0"/>
          </a:p>
          <a:p>
            <a:pPr marL="0" indent="0">
              <a:buNone/>
            </a:pPr>
            <a:r>
              <a:rPr lang="en-US" altLang="ko-KR" sz="2000" dirty="0"/>
              <a:t>(localhost</a:t>
            </a:r>
            <a:r>
              <a:rPr lang="ko-KR" altLang="en-US" sz="2000" dirty="0"/>
              <a:t>는 서버이름</a:t>
            </a:r>
            <a:r>
              <a:rPr lang="en-US" altLang="ko-KR" sz="2000" dirty="0"/>
              <a:t>,</a:t>
            </a:r>
            <a:r>
              <a:rPr lang="ko-KR" altLang="en-US" sz="2000" dirty="0"/>
              <a:t>포트는 </a:t>
            </a:r>
            <a:r>
              <a:rPr lang="en-US" altLang="ko-KR" sz="2000" dirty="0"/>
              <a:t>8000</a:t>
            </a:r>
            <a:r>
              <a:rPr lang="ko-KR" altLang="en-US" sz="2000" dirty="0"/>
              <a:t>번을 쓰겠다는 의미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529" t="2331" r="16480" b="47054"/>
          <a:stretch/>
        </p:blipFill>
        <p:spPr>
          <a:xfrm>
            <a:off x="643379" y="279261"/>
            <a:ext cx="10905241" cy="46347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F25E1FBA-E645-4A2C-B8F0-EFC48063ADB5}"/>
                  </a:ext>
                </a:extLst>
              </p14:cNvPr>
              <p14:cNvContentPartPr/>
              <p14:nvPr/>
            </p14:nvContentPartPr>
            <p14:xfrm>
              <a:off x="5586840" y="4123944"/>
              <a:ext cx="1975680" cy="630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25E1FBA-E645-4A2C-B8F0-EFC48063AD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8400" y="4095504"/>
                <a:ext cx="2032560" cy="1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39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095" y="5690586"/>
            <a:ext cx="10515600" cy="101903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다시 시작했을 때 실행하게 하려면</a:t>
            </a:r>
            <a:r>
              <a:rPr lang="en-US" altLang="ko-KR" dirty="0"/>
              <a:t>(</a:t>
            </a:r>
            <a:r>
              <a:rPr lang="ko-KR" altLang="en-US" dirty="0"/>
              <a:t>보이게 하려면</a:t>
            </a:r>
            <a:r>
              <a:rPr lang="en-US" altLang="ko-KR" dirty="0"/>
              <a:t>)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223" t="3106" r="14150" b="22330"/>
          <a:stretch/>
        </p:blipFill>
        <p:spPr>
          <a:xfrm>
            <a:off x="319415" y="223969"/>
            <a:ext cx="5566480" cy="35041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33949B0-EC4E-4E5E-AFE5-06493C6B9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7" t="2978" r="15607" b="37605"/>
          <a:stretch/>
        </p:blipFill>
        <p:spPr>
          <a:xfrm>
            <a:off x="2938508" y="838432"/>
            <a:ext cx="9010407" cy="38223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xmlns="" id="{8C8C7986-1158-4E98-B63B-5C97B2D29B48}"/>
                  </a:ext>
                </a:extLst>
              </p14:cNvPr>
              <p14:cNvContentPartPr/>
              <p14:nvPr/>
            </p14:nvContentPartPr>
            <p14:xfrm>
              <a:off x="4492248" y="3759270"/>
              <a:ext cx="532800" cy="49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C8C7986-1158-4E98-B63B-5C97B2D29B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3808" y="3730830"/>
                <a:ext cx="589680" cy="1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351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923" t="3366" r="24054" b="26343"/>
          <a:stretch/>
        </p:blipFill>
        <p:spPr>
          <a:xfrm>
            <a:off x="2309673" y="956244"/>
            <a:ext cx="7927760" cy="482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172505"/>
            <a:ext cx="10515600" cy="20044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&lt;?php </a:t>
            </a:r>
          </a:p>
          <a:p>
            <a:pPr marL="0" indent="0">
              <a:buNone/>
            </a:pPr>
            <a:r>
              <a:rPr lang="en-US" altLang="ko-KR" dirty="0"/>
              <a:t>       ?&gt;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안에 출력할 문자를 써서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403" t="3754" r="13714" b="61295"/>
          <a:stretch/>
        </p:blipFill>
        <p:spPr>
          <a:xfrm>
            <a:off x="838200" y="365125"/>
            <a:ext cx="10734911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3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660" r="35704" b="57152"/>
          <a:stretch/>
        </p:blipFill>
        <p:spPr>
          <a:xfrm>
            <a:off x="1793288" y="479394"/>
            <a:ext cx="8352091" cy="4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12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145365"/>
            <a:ext cx="10515600" cy="112227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프로그램 소스 안에 </a:t>
            </a:r>
            <a:r>
              <a:rPr lang="en-US" altLang="ko-KR" dirty="0"/>
              <a:t>‘ &lt;?php ’</a:t>
            </a:r>
            <a:r>
              <a:rPr lang="ko-KR" altLang="en-US" dirty="0"/>
              <a:t>와 </a:t>
            </a:r>
            <a:r>
              <a:rPr lang="en-US" altLang="ko-KR" dirty="0"/>
              <a:t>‘ ?&gt; ’</a:t>
            </a:r>
            <a:r>
              <a:rPr lang="ko-KR" altLang="en-US" dirty="0"/>
              <a:t>를 두개 사용할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150" t="3237" r="36287" b="54822"/>
          <a:stretch/>
        </p:blipFill>
        <p:spPr>
          <a:xfrm>
            <a:off x="1986403" y="143183"/>
            <a:ext cx="8219194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20F4C7AA-29C3-451C-9330-88595D447573}"/>
                  </a:ext>
                </a:extLst>
              </p14:cNvPr>
              <p14:cNvContentPartPr/>
              <p14:nvPr/>
            </p14:nvContentPartPr>
            <p14:xfrm>
              <a:off x="3571368" y="2237190"/>
              <a:ext cx="308520" cy="488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0F4C7AA-29C3-451C-9330-88595D4475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928" y="2208750"/>
                <a:ext cx="36540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58243E18-CEBD-4338-AB94-8607F3F87014}"/>
                  </a:ext>
                </a:extLst>
              </p14:cNvPr>
              <p14:cNvContentPartPr/>
              <p14:nvPr/>
            </p14:nvContentPartPr>
            <p14:xfrm>
              <a:off x="3546888" y="3115950"/>
              <a:ext cx="377280" cy="4388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8243E18-CEBD-4338-AB94-8607F3F870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8448" y="3087510"/>
                <a:ext cx="434160" cy="4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316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078026"/>
            <a:ext cx="10515600" cy="93215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Print </a:t>
            </a:r>
            <a:r>
              <a:rPr lang="ko-KR" altLang="en-US" dirty="0"/>
              <a:t>를  사용해서도 문자열을 화면에 출력할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269" t="3357" r="35757" b="60233"/>
          <a:stretch/>
        </p:blipFill>
        <p:spPr>
          <a:xfrm>
            <a:off x="1305018" y="201396"/>
            <a:ext cx="9392133" cy="41841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DFAC1171-9F8A-49CC-96C6-D2E5F4D4867C}"/>
                  </a:ext>
                </a:extLst>
              </p14:cNvPr>
              <p14:cNvContentPartPr/>
              <p14:nvPr/>
            </p14:nvContentPartPr>
            <p14:xfrm>
              <a:off x="3409008" y="2813910"/>
              <a:ext cx="2166480" cy="982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FAC1171-9F8A-49CC-96C6-D2E5F4D486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0568" y="2785470"/>
                <a:ext cx="22233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E9E12D4C-4548-4B6B-83F8-DD12F5E76A60}"/>
                  </a:ext>
                </a:extLst>
              </p14:cNvPr>
              <p14:cNvContentPartPr/>
              <p14:nvPr/>
            </p14:nvContentPartPr>
            <p14:xfrm>
              <a:off x="6862488" y="1820310"/>
              <a:ext cx="897120" cy="35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9E12D4C-4548-4B6B-83F8-DD12F5E76A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4048" y="1791870"/>
                <a:ext cx="954000" cy="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494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197095"/>
            <a:ext cx="10515600" cy="123444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문자열 </a:t>
            </a:r>
            <a:r>
              <a:rPr lang="en-US" altLang="ko-KR" dirty="0"/>
              <a:t>“</a:t>
            </a:r>
            <a:r>
              <a:rPr lang="ko-KR" altLang="en-US" dirty="0"/>
              <a:t>대림이 짱</a:t>
            </a:r>
            <a:r>
              <a:rPr lang="en-US" altLang="ko-KR" dirty="0"/>
              <a:t>”</a:t>
            </a:r>
            <a:r>
              <a:rPr lang="ko-KR" altLang="en-US" dirty="0"/>
              <a:t>을 </a:t>
            </a:r>
            <a:r>
              <a:rPr lang="en-US" altLang="ko-KR" dirty="0"/>
              <a:t>$hello</a:t>
            </a:r>
            <a:r>
              <a:rPr lang="ko-KR" altLang="en-US" dirty="0"/>
              <a:t>변수에 저장하고 저장된 </a:t>
            </a:r>
            <a:r>
              <a:rPr lang="en-US" altLang="ko-KR" dirty="0"/>
              <a:t>$hello </a:t>
            </a:r>
            <a:r>
              <a:rPr lang="ko-KR" altLang="en-US" dirty="0" err="1"/>
              <a:t>변수값을</a:t>
            </a:r>
            <a:r>
              <a:rPr lang="ko-KR" altLang="en-US" dirty="0"/>
              <a:t> 화면에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296" t="3495" r="37961" b="81748"/>
          <a:stretch/>
        </p:blipFill>
        <p:spPr>
          <a:xfrm>
            <a:off x="231411" y="415067"/>
            <a:ext cx="11729178" cy="28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548" t="3495" r="31773" b="75347"/>
          <a:stretch/>
        </p:blipFill>
        <p:spPr>
          <a:xfrm>
            <a:off x="160711" y="941033"/>
            <a:ext cx="11870578" cy="27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2059" y="5568432"/>
            <a:ext cx="9144000" cy="535933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사용해서 </a:t>
            </a:r>
            <a:r>
              <a:rPr lang="en-US" altLang="ko-KR" dirty="0"/>
              <a:t>’hello world’ </a:t>
            </a:r>
            <a:r>
              <a:rPr lang="ko-KR" altLang="en-US" dirty="0"/>
              <a:t>화면에 보여주기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248" t="1313" r="54107" b="69707"/>
          <a:stretch/>
        </p:blipFill>
        <p:spPr>
          <a:xfrm>
            <a:off x="248382" y="145573"/>
            <a:ext cx="7096163" cy="43411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B0AD56-EB0A-4FA2-BC01-0D4CD1340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40" b="77823"/>
          <a:stretch/>
        </p:blipFill>
        <p:spPr>
          <a:xfrm>
            <a:off x="5655076" y="1289568"/>
            <a:ext cx="6288542" cy="33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31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447712"/>
            <a:ext cx="10515600" cy="1933437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641" t="2588" r="32136" b="67897"/>
          <a:stretch/>
        </p:blipFill>
        <p:spPr>
          <a:xfrm>
            <a:off x="614626" y="365125"/>
            <a:ext cx="10739174" cy="36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7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879" t="3107" r="5194" b="59482"/>
          <a:stretch/>
        </p:blipFill>
        <p:spPr>
          <a:xfrm>
            <a:off x="365464" y="1009519"/>
            <a:ext cx="11461072" cy="32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81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277" t="3238" r="30023" b="69967"/>
          <a:stretch/>
        </p:blipFill>
        <p:spPr>
          <a:xfrm>
            <a:off x="927990" y="1036083"/>
            <a:ext cx="10336019" cy="30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35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5482" t="3058" r="24780" b="64970"/>
          <a:stretch/>
        </p:blipFill>
        <p:spPr>
          <a:xfrm>
            <a:off x="445637" y="1027906"/>
            <a:ext cx="11300725" cy="34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9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669653"/>
            <a:ext cx="10515600" cy="1507309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224" t="2460" r="25801" b="55340"/>
          <a:stretch/>
        </p:blipFill>
        <p:spPr>
          <a:xfrm>
            <a:off x="1057256" y="221942"/>
            <a:ext cx="100774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705165"/>
            <a:ext cx="10515600" cy="18288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한 줄 주석 </a:t>
            </a:r>
            <a:r>
              <a:rPr lang="en-US" altLang="ko-KR" dirty="0"/>
              <a:t>=&gt; //</a:t>
            </a:r>
          </a:p>
          <a:p>
            <a:pPr marL="0" indent="0">
              <a:buNone/>
            </a:pPr>
            <a:r>
              <a:rPr lang="ko-KR" altLang="en-US" dirty="0"/>
              <a:t>여러 줄 주석 </a:t>
            </a:r>
            <a:r>
              <a:rPr lang="en-US" altLang="ko-KR" dirty="0"/>
              <a:t>=&gt; /* */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258" t="4013" r="36868" b="59186"/>
          <a:stretch/>
        </p:blipFill>
        <p:spPr>
          <a:xfrm>
            <a:off x="1274558" y="166132"/>
            <a:ext cx="9642883" cy="43513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2BE3F214-B754-4ACD-9FEE-35D0C54F12CD}"/>
                  </a:ext>
                </a:extLst>
              </p14:cNvPr>
              <p14:cNvContentPartPr/>
              <p14:nvPr/>
            </p14:nvContentPartPr>
            <p14:xfrm>
              <a:off x="2343768" y="3571350"/>
              <a:ext cx="426600" cy="421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BE3F214-B754-4ACD-9FEE-35D0C54F12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5328" y="3542910"/>
                <a:ext cx="4834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1B352D8E-E195-4E56-A2EF-4640291E5E35}"/>
                  </a:ext>
                </a:extLst>
              </p14:cNvPr>
              <p14:cNvContentPartPr/>
              <p14:nvPr/>
            </p14:nvContentPartPr>
            <p14:xfrm>
              <a:off x="4856208" y="4128270"/>
              <a:ext cx="204480" cy="35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B352D8E-E195-4E56-A2EF-4640291E5E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7768" y="4099830"/>
                <a:ext cx="2613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18C3C32F-5EB0-43A2-850F-11BF01AA604D}"/>
                  </a:ext>
                </a:extLst>
              </p14:cNvPr>
              <p14:cNvContentPartPr/>
              <p14:nvPr/>
            </p14:nvContentPartPr>
            <p14:xfrm>
              <a:off x="2458968" y="1553550"/>
              <a:ext cx="968040" cy="446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8C3C32F-5EB0-43A2-850F-11BF01AA60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0528" y="1525110"/>
                <a:ext cx="102492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3734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456" t="1812" r="27694" b="59094"/>
          <a:stretch/>
        </p:blipFill>
        <p:spPr>
          <a:xfrm>
            <a:off x="470515" y="870011"/>
            <a:ext cx="11386201" cy="44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1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1769" y="4697864"/>
            <a:ext cx="10515600" cy="176476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문자열 </a:t>
            </a:r>
            <a:r>
              <a:rPr lang="en-US" altLang="ko-KR" dirty="0"/>
              <a:t>“~~”</a:t>
            </a:r>
            <a:r>
              <a:rPr lang="ko-KR" altLang="en-US" dirty="0"/>
              <a:t>을 </a:t>
            </a:r>
            <a:r>
              <a:rPr lang="en-US" altLang="ko-KR" dirty="0"/>
              <a:t>$~~</a:t>
            </a:r>
            <a:r>
              <a:rPr lang="ko-KR" altLang="en-US" dirty="0"/>
              <a:t>변수에 저장하면 저장된 </a:t>
            </a:r>
            <a:r>
              <a:rPr lang="en-US" altLang="ko-KR" dirty="0"/>
              <a:t>$~~ </a:t>
            </a:r>
            <a:r>
              <a:rPr lang="ko-KR" altLang="en-US" dirty="0" err="1"/>
              <a:t>변수값을</a:t>
            </a:r>
            <a:r>
              <a:rPr lang="ko-KR" altLang="en-US" dirty="0"/>
              <a:t> 화면에 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5583" t="2977" r="32355" b="68156"/>
          <a:stretch/>
        </p:blipFill>
        <p:spPr>
          <a:xfrm>
            <a:off x="185585" y="501665"/>
            <a:ext cx="11820830" cy="36867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xmlns="" id="{BE151314-F4EE-46F8-B34B-7FCF17C7B30E}"/>
                  </a:ext>
                </a:extLst>
              </p14:cNvPr>
              <p14:cNvContentPartPr/>
              <p14:nvPr/>
            </p14:nvContentPartPr>
            <p14:xfrm>
              <a:off x="3409008" y="2200110"/>
              <a:ext cx="1090080" cy="8985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E151314-F4EE-46F8-B34B-7FCF17C7B3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0568" y="2171670"/>
                <a:ext cx="114696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xmlns="" id="{3BA6D426-5C5E-4086-8D70-BDC86AECFC56}"/>
                  </a:ext>
                </a:extLst>
              </p14:cNvPr>
              <p14:cNvContentPartPr/>
              <p14:nvPr/>
            </p14:nvContentPartPr>
            <p14:xfrm>
              <a:off x="3418008" y="2982750"/>
              <a:ext cx="257760" cy="2145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BA6D426-5C5E-4086-8D70-BDC86AECFC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9568" y="2954310"/>
                <a:ext cx="3146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xmlns="" id="{56669B50-F483-428F-BA75-D79FC20FE303}"/>
                  </a:ext>
                </a:extLst>
              </p14:cNvPr>
              <p14:cNvContentPartPr/>
              <p14:nvPr/>
            </p14:nvContentPartPr>
            <p14:xfrm>
              <a:off x="3222528" y="2572710"/>
              <a:ext cx="1608840" cy="10220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6669B50-F483-428F-BA75-D79FC20FE3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4088" y="2544270"/>
                <a:ext cx="1665720" cy="10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446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946379"/>
            <a:ext cx="10515600" cy="12591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8</a:t>
            </a:r>
            <a:r>
              <a:rPr lang="ko-KR" altLang="en-US" dirty="0"/>
              <a:t>번째 줄은 </a:t>
            </a:r>
            <a:r>
              <a:rPr lang="en-US" altLang="ko-KR" dirty="0"/>
              <a:t>$name = </a:t>
            </a:r>
            <a:r>
              <a:rPr lang="en-US" altLang="ko-KR" dirty="0" err="1"/>
              <a:t>abc</a:t>
            </a:r>
            <a:r>
              <a:rPr lang="en-US" altLang="ko-KR" dirty="0"/>
              <a:t>  -&gt; $</a:t>
            </a:r>
            <a:r>
              <a:rPr lang="en-US" altLang="ko-KR" dirty="0" err="1"/>
              <a:t>abc</a:t>
            </a:r>
            <a:r>
              <a:rPr lang="en-US" altLang="ko-KR" dirty="0"/>
              <a:t> = </a:t>
            </a:r>
            <a:r>
              <a:rPr lang="ko-KR" altLang="en-US" dirty="0"/>
              <a:t>대림이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456" t="3624" r="31335" b="66990"/>
          <a:stretch/>
        </p:blipFill>
        <p:spPr>
          <a:xfrm>
            <a:off x="301841" y="294104"/>
            <a:ext cx="11437096" cy="3620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05B4EA07-BDA6-48F0-8260-3D04F15EB9BE}"/>
                  </a:ext>
                </a:extLst>
              </p14:cNvPr>
              <p14:cNvContentPartPr/>
              <p14:nvPr/>
            </p14:nvContentPartPr>
            <p14:xfrm>
              <a:off x="2876208" y="1933710"/>
              <a:ext cx="1638720" cy="9165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5B4EA07-BDA6-48F0-8260-3D04F15EB9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7208" y="1924710"/>
                <a:ext cx="165636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xmlns="" id="{E34359E7-0CD7-467B-AB86-F96940AF48F7}"/>
                  </a:ext>
                </a:extLst>
              </p14:cNvPr>
              <p14:cNvContentPartPr/>
              <p14:nvPr/>
            </p14:nvContentPartPr>
            <p14:xfrm>
              <a:off x="3133968" y="2228190"/>
              <a:ext cx="1697760" cy="941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34359E7-0CD7-467B-AB86-F96940AF48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4968" y="2219190"/>
                <a:ext cx="1715400" cy="9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327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758431"/>
            <a:ext cx="10515600" cy="14185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Typora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320" b="39029"/>
          <a:stretch/>
        </p:blipFill>
        <p:spPr>
          <a:xfrm>
            <a:off x="263371" y="169955"/>
            <a:ext cx="11665258" cy="418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5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1668" y="5392939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&lt;h1&gt;&lt;h2&gt;…&lt;h6&gt;</a:t>
            </a:r>
            <a:r>
              <a:rPr lang="ko-KR" altLang="en-US" dirty="0"/>
              <a:t>로 크기 조절해서 출력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9041" t="4513" r="52549" b="58334"/>
          <a:stretch/>
        </p:blipFill>
        <p:spPr>
          <a:xfrm>
            <a:off x="266404" y="214206"/>
            <a:ext cx="5948186" cy="43755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E193C91-F8F7-4CF2-B7E3-364C80B43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8" r="65194" b="61295"/>
          <a:stretch/>
        </p:blipFill>
        <p:spPr>
          <a:xfrm>
            <a:off x="4790538" y="1343890"/>
            <a:ext cx="5948185" cy="34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82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34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9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7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367306"/>
            <a:ext cx="10515600" cy="1125569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Git </a:t>
            </a:r>
            <a:r>
              <a:rPr lang="ko-KR" altLang="en-US" dirty="0"/>
              <a:t>다운로드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549" r="9054" b="29191"/>
          <a:stretch/>
        </p:blipFill>
        <p:spPr>
          <a:xfrm>
            <a:off x="1322772" y="195309"/>
            <a:ext cx="8948692" cy="4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2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1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165" t="4900" r="14805" b="31650"/>
          <a:stretch/>
        </p:blipFill>
        <p:spPr>
          <a:xfrm>
            <a:off x="97654" y="250153"/>
            <a:ext cx="11621388" cy="6008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89442869-B464-4F51-B20E-E19E70B92C68}"/>
                  </a:ext>
                </a:extLst>
              </p14:cNvPr>
              <p14:cNvContentPartPr/>
              <p14:nvPr/>
            </p14:nvContentPartPr>
            <p14:xfrm>
              <a:off x="7474488" y="3790590"/>
              <a:ext cx="160560" cy="267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9442869-B464-4F51-B20E-E19E70B92C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5408" y="3771510"/>
                <a:ext cx="1983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ED2B2181-648A-486F-AD79-464E6BA48BD2}"/>
                  </a:ext>
                </a:extLst>
              </p14:cNvPr>
              <p14:cNvContentPartPr/>
              <p14:nvPr/>
            </p14:nvContentPartPr>
            <p14:xfrm>
              <a:off x="7506528" y="4820550"/>
              <a:ext cx="173160" cy="5511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D2B2181-648A-486F-AD79-464E6BA48B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7448" y="4801470"/>
                <a:ext cx="210960" cy="58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4168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913" t="3366" r="8324" b="26990"/>
          <a:stretch/>
        </p:blipFill>
        <p:spPr>
          <a:xfrm>
            <a:off x="1599460" y="365125"/>
            <a:ext cx="8993079" cy="47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74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01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622986"/>
            <a:ext cx="10515600" cy="6535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Git hub </a:t>
            </a:r>
            <a:r>
              <a:rPr lang="ko-KR" altLang="en-US" dirty="0"/>
              <a:t>다운로드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564" r="17499" b="32686"/>
          <a:stretch/>
        </p:blipFill>
        <p:spPr>
          <a:xfrm>
            <a:off x="1757778" y="648070"/>
            <a:ext cx="8282866" cy="46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8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348549"/>
            <a:ext cx="10515600" cy="132556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Php</a:t>
            </a:r>
            <a:r>
              <a:rPr lang="ko-KR" altLang="en-US" dirty="0"/>
              <a:t> 설치를 해줍니다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466" t="10166" r="4358" b="21368"/>
          <a:stretch/>
        </p:blipFill>
        <p:spPr>
          <a:xfrm>
            <a:off x="497150" y="361303"/>
            <a:ext cx="9241655" cy="42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8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41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19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E79F1F2D-3508-4C39-87B0-900376B0D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25" t="1874" r="15627" b="2649"/>
          <a:stretch/>
        </p:blipFill>
        <p:spPr>
          <a:xfrm>
            <a:off x="284086" y="204186"/>
            <a:ext cx="7315200" cy="5877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36299B-41B8-4E48-BC05-BCBD58DE9E33}"/>
              </a:ext>
            </a:extLst>
          </p:cNvPr>
          <p:cNvSpPr txBox="1"/>
          <p:nvPr/>
        </p:nvSpPr>
        <p:spPr>
          <a:xfrm>
            <a:off x="8170415" y="3086301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hub</a:t>
            </a:r>
            <a:r>
              <a:rPr lang="ko-KR" altLang="en-US" dirty="0"/>
              <a:t>를 사용해서 파일 올리기</a:t>
            </a:r>
          </a:p>
        </p:txBody>
      </p:sp>
    </p:spTree>
    <p:extLst>
      <p:ext uri="{BB962C8B-B14F-4D97-AF65-F5344CB8AC3E}">
        <p14:creationId xmlns:p14="http://schemas.microsoft.com/office/powerpoint/2010/main" val="258950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393" t="14758" r="14442" b="29191"/>
          <a:stretch/>
        </p:blipFill>
        <p:spPr>
          <a:xfrm>
            <a:off x="-107010" y="497149"/>
            <a:ext cx="12299010" cy="50912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9EC46094-04C8-41D0-AE51-1B348701A78B}"/>
                  </a:ext>
                </a:extLst>
              </p14:cNvPr>
              <p14:cNvContentPartPr/>
              <p14:nvPr/>
            </p14:nvContentPartPr>
            <p14:xfrm>
              <a:off x="2334768" y="2128470"/>
              <a:ext cx="479880" cy="47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EC46094-04C8-41D0-AE51-1B348701A7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5768" y="2119470"/>
                <a:ext cx="497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xmlns="" id="{574F2487-48E7-44C5-BB50-4E95C3E3C658}"/>
                  </a:ext>
                </a:extLst>
              </p14:cNvPr>
              <p14:cNvContentPartPr/>
              <p14:nvPr/>
            </p14:nvContentPartPr>
            <p14:xfrm>
              <a:off x="1349448" y="1961790"/>
              <a:ext cx="684000" cy="208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74F2487-48E7-44C5-BB50-4E95C3E3C6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1008" y="1933350"/>
                <a:ext cx="740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xmlns="" id="{C89A1A21-DF9E-4166-9884-C92411273831}"/>
                  </a:ext>
                </a:extLst>
              </p14:cNvPr>
              <p14:cNvContentPartPr/>
              <p14:nvPr/>
            </p14:nvContentPartPr>
            <p14:xfrm>
              <a:off x="816648" y="2174910"/>
              <a:ext cx="613080" cy="450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89A1A21-DF9E-4166-9884-C924112738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208" y="2146470"/>
                <a:ext cx="669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xmlns="" id="{7A92CA75-5065-4605-9F9F-C3EE2F829887}"/>
                  </a:ext>
                </a:extLst>
              </p14:cNvPr>
              <p14:cNvContentPartPr/>
              <p14:nvPr/>
            </p14:nvContentPartPr>
            <p14:xfrm>
              <a:off x="8154168" y="2125950"/>
              <a:ext cx="422280" cy="272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A92CA75-5065-4605-9F9F-C3EE2F8298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5728" y="2097510"/>
                <a:ext cx="479160" cy="3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10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7015" t="9931" r="6875" b="19612"/>
          <a:stretch/>
        </p:blipFill>
        <p:spPr>
          <a:xfrm>
            <a:off x="390618" y="476850"/>
            <a:ext cx="9925234" cy="5950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xmlns="" id="{B5777A10-2ABD-4356-825B-CD989BA038DE}"/>
                  </a:ext>
                </a:extLst>
              </p14:cNvPr>
              <p14:cNvContentPartPr/>
              <p14:nvPr/>
            </p14:nvContentPartPr>
            <p14:xfrm>
              <a:off x="5486568" y="2812110"/>
              <a:ext cx="435240" cy="291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5777A10-2ABD-4356-825B-CD989BA038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8128" y="2783670"/>
                <a:ext cx="492120" cy="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06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1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190893"/>
            <a:ext cx="10515600" cy="166710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Php</a:t>
            </a:r>
            <a:r>
              <a:rPr lang="ko-KR" altLang="en-US" dirty="0"/>
              <a:t>에 </a:t>
            </a:r>
            <a:r>
              <a:rPr lang="en-US" altLang="ko-KR" dirty="0"/>
              <a:t>‘</a:t>
            </a:r>
            <a:r>
              <a:rPr lang="en-US" altLang="ko-KR" dirty="0" err="1"/>
              <a:t>hello.php</a:t>
            </a:r>
            <a:r>
              <a:rPr lang="en-US" altLang="ko-KR" dirty="0"/>
              <a:t>’</a:t>
            </a:r>
            <a:r>
              <a:rPr lang="ko-KR" altLang="en-US" dirty="0"/>
              <a:t>라는 이름을 가진 파일 안에 내용을 보여줍니다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마지막 종료태그 </a:t>
            </a:r>
            <a:r>
              <a:rPr lang="en-US" altLang="ko-KR" dirty="0"/>
              <a:t>?&gt;</a:t>
            </a:r>
            <a:r>
              <a:rPr lang="ko-KR" altLang="en-US" dirty="0"/>
              <a:t>를 삭제해도 </a:t>
            </a:r>
            <a:r>
              <a:rPr lang="en-US" altLang="ko-KR" dirty="0"/>
              <a:t>php</a:t>
            </a:r>
            <a:r>
              <a:rPr lang="ko-KR" altLang="en-US" dirty="0"/>
              <a:t>실행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475" t="2977" r="2791" b="42136"/>
          <a:stretch/>
        </p:blipFill>
        <p:spPr>
          <a:xfrm>
            <a:off x="1157796" y="365125"/>
            <a:ext cx="9721048" cy="3764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xmlns="" id="{A0063F05-5556-4F06-8BB6-B4A7DD02BEA3}"/>
                  </a:ext>
                </a:extLst>
              </p14:cNvPr>
              <p14:cNvContentPartPr/>
              <p14:nvPr/>
            </p14:nvContentPartPr>
            <p14:xfrm>
              <a:off x="5424288" y="3399990"/>
              <a:ext cx="173880" cy="5954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0063F05-5556-4F06-8BB6-B4A7DD02B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5848" y="3371550"/>
                <a:ext cx="23076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xmlns="" id="{30B4BEC7-E435-41EB-B406-93A080BECA4A}"/>
                  </a:ext>
                </a:extLst>
              </p14:cNvPr>
              <p14:cNvContentPartPr/>
              <p14:nvPr/>
            </p14:nvContentPartPr>
            <p14:xfrm>
              <a:off x="4003008" y="3408990"/>
              <a:ext cx="152280" cy="5684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0B4BEC7-E435-41EB-B406-93A080BECA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4568" y="3380550"/>
                <a:ext cx="20916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xmlns="" id="{34391E95-D9C8-42B7-A091-A929D20980CA}"/>
                  </a:ext>
                </a:extLst>
              </p14:cNvPr>
              <p14:cNvContentPartPr/>
              <p14:nvPr/>
            </p14:nvContentPartPr>
            <p14:xfrm>
              <a:off x="1864248" y="1196070"/>
              <a:ext cx="843840" cy="561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4391E95-D9C8-42B7-A091-A929D20980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5808" y="1167630"/>
                <a:ext cx="90072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15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184489"/>
            <a:ext cx="10515600" cy="1454043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063" t="1564" r="12389" b="44477"/>
          <a:stretch/>
        </p:blipFill>
        <p:spPr>
          <a:xfrm>
            <a:off x="613664" y="862275"/>
            <a:ext cx="10964672" cy="48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9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</TotalTime>
  <Words>182</Words>
  <Application>Microsoft Office PowerPoint</Application>
  <PresentationFormat>와이드스크린</PresentationFormat>
  <Paragraphs>26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웹 콘텐츠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31</cp:revision>
  <dcterms:created xsi:type="dcterms:W3CDTF">2019-08-28T02:23:18Z</dcterms:created>
  <dcterms:modified xsi:type="dcterms:W3CDTF">2019-09-02T00:44:19Z</dcterms:modified>
</cp:coreProperties>
</file>